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RAUL MENDEZ BECERRA" userId="c5fffbd0-8187-4cdc-8d11-21a630ec1b09" providerId="ADAL" clId="{034A8625-5AB2-47FC-9328-25A10C6364A5}"/>
    <pc:docChg chg="undo custSel addSld modSld">
      <pc:chgData name="LUIS RAUL MENDEZ BECERRA" userId="c5fffbd0-8187-4cdc-8d11-21a630ec1b09" providerId="ADAL" clId="{034A8625-5AB2-47FC-9328-25A10C6364A5}" dt="2019-09-19T16:24:53.064" v="96" actId="1076"/>
      <pc:docMkLst>
        <pc:docMk/>
      </pc:docMkLst>
      <pc:sldChg chg="addSp delSp modSp add">
        <pc:chgData name="LUIS RAUL MENDEZ BECERRA" userId="c5fffbd0-8187-4cdc-8d11-21a630ec1b09" providerId="ADAL" clId="{034A8625-5AB2-47FC-9328-25A10C6364A5}" dt="2019-09-19T16:18:18.919" v="34"/>
        <pc:sldMkLst>
          <pc:docMk/>
          <pc:sldMk cId="697206163" sldId="278"/>
        </pc:sldMkLst>
        <pc:spChg chg="mod">
          <ac:chgData name="LUIS RAUL MENDEZ BECERRA" userId="c5fffbd0-8187-4cdc-8d11-21a630ec1b09" providerId="ADAL" clId="{034A8625-5AB2-47FC-9328-25A10C6364A5}" dt="2019-09-19T16:14:34.360" v="24" actId="20577"/>
          <ac:spMkLst>
            <pc:docMk/>
            <pc:sldMk cId="697206163" sldId="278"/>
            <ac:spMk id="2" creationId="{9DEDBFE1-AE09-47C1-8471-AF976F899BC7}"/>
          </ac:spMkLst>
        </pc:spChg>
        <pc:spChg chg="add del mod">
          <ac:chgData name="LUIS RAUL MENDEZ BECERRA" userId="c5fffbd0-8187-4cdc-8d11-21a630ec1b09" providerId="ADAL" clId="{034A8625-5AB2-47FC-9328-25A10C6364A5}" dt="2019-09-19T16:16:27.554" v="28"/>
          <ac:spMkLst>
            <pc:docMk/>
            <pc:sldMk cId="697206163" sldId="278"/>
            <ac:spMk id="3" creationId="{292B96D6-B993-4D48-8DA7-7EC68DA2CB90}"/>
          </ac:spMkLst>
        </pc:spChg>
        <pc:spChg chg="add del mod">
          <ac:chgData name="LUIS RAUL MENDEZ BECERRA" userId="c5fffbd0-8187-4cdc-8d11-21a630ec1b09" providerId="ADAL" clId="{034A8625-5AB2-47FC-9328-25A10C6364A5}" dt="2019-09-19T16:18:18.919" v="34"/>
          <ac:spMkLst>
            <pc:docMk/>
            <pc:sldMk cId="697206163" sldId="278"/>
            <ac:spMk id="7" creationId="{086290DF-EA47-4C4E-89A3-61E18021EDA5}"/>
          </ac:spMkLst>
        </pc:spChg>
        <pc:graphicFrameChg chg="add del mod">
          <ac:chgData name="LUIS RAUL MENDEZ BECERRA" userId="c5fffbd0-8187-4cdc-8d11-21a630ec1b09" providerId="ADAL" clId="{034A8625-5AB2-47FC-9328-25A10C6364A5}" dt="2019-09-19T16:15:17.336" v="27"/>
          <ac:graphicFrameMkLst>
            <pc:docMk/>
            <pc:sldMk cId="697206163" sldId="278"/>
            <ac:graphicFrameMk id="4" creationId="{672F155E-5523-44A7-BB7B-F08B22618207}"/>
          </ac:graphicFrameMkLst>
        </pc:graphicFrameChg>
        <pc:picChg chg="add del mod">
          <ac:chgData name="LUIS RAUL MENDEZ BECERRA" userId="c5fffbd0-8187-4cdc-8d11-21a630ec1b09" providerId="ADAL" clId="{034A8625-5AB2-47FC-9328-25A10C6364A5}" dt="2019-09-19T16:17:24.570" v="32" actId="478"/>
          <ac:picMkLst>
            <pc:docMk/>
            <pc:sldMk cId="697206163" sldId="278"/>
            <ac:picMk id="5" creationId="{A3648436-D883-4925-8362-1D08BC5CC8F9}"/>
          </ac:picMkLst>
        </pc:picChg>
        <pc:picChg chg="add mod">
          <ac:chgData name="LUIS RAUL MENDEZ BECERRA" userId="c5fffbd0-8187-4cdc-8d11-21a630ec1b09" providerId="ADAL" clId="{034A8625-5AB2-47FC-9328-25A10C6364A5}" dt="2019-09-19T16:18:18.919" v="34"/>
          <ac:picMkLst>
            <pc:docMk/>
            <pc:sldMk cId="697206163" sldId="278"/>
            <ac:picMk id="8" creationId="{50EB8D76-8DA3-45F0-B8B8-63266084C542}"/>
          </ac:picMkLst>
        </pc:picChg>
        <pc:picChg chg="add del">
          <ac:chgData name="LUIS RAUL MENDEZ BECERRA" userId="c5fffbd0-8187-4cdc-8d11-21a630ec1b09" providerId="ADAL" clId="{034A8625-5AB2-47FC-9328-25A10C6364A5}" dt="2019-09-19T16:15:17.336" v="27"/>
          <ac:picMkLst>
            <pc:docMk/>
            <pc:sldMk cId="697206163" sldId="278"/>
            <ac:picMk id="1026" creationId="{63E34179-AD94-4F53-98B0-EEE94E6FE151}"/>
          </ac:picMkLst>
        </pc:picChg>
        <pc:picChg chg="add del">
          <ac:chgData name="LUIS RAUL MENDEZ BECERRA" userId="c5fffbd0-8187-4cdc-8d11-21a630ec1b09" providerId="ADAL" clId="{034A8625-5AB2-47FC-9328-25A10C6364A5}" dt="2019-09-19T16:15:17.336" v="27"/>
          <ac:picMkLst>
            <pc:docMk/>
            <pc:sldMk cId="697206163" sldId="278"/>
            <ac:picMk id="1027" creationId="{AE4FAE26-B23E-400F-9279-F1FF020D61BA}"/>
          </ac:picMkLst>
        </pc:picChg>
        <pc:picChg chg="add del">
          <ac:chgData name="LUIS RAUL MENDEZ BECERRA" userId="c5fffbd0-8187-4cdc-8d11-21a630ec1b09" providerId="ADAL" clId="{034A8625-5AB2-47FC-9328-25A10C6364A5}" dt="2019-09-19T16:15:17.336" v="27"/>
          <ac:picMkLst>
            <pc:docMk/>
            <pc:sldMk cId="697206163" sldId="278"/>
            <ac:picMk id="1028" creationId="{D66AB82C-C87A-4642-9AA5-9959190D9136}"/>
          </ac:picMkLst>
        </pc:picChg>
      </pc:sldChg>
      <pc:sldChg chg="addSp delSp modSp add">
        <pc:chgData name="LUIS RAUL MENDEZ BECERRA" userId="c5fffbd0-8187-4cdc-8d11-21a630ec1b09" providerId="ADAL" clId="{034A8625-5AB2-47FC-9328-25A10C6364A5}" dt="2019-09-19T16:18:47.573" v="38"/>
        <pc:sldMkLst>
          <pc:docMk/>
          <pc:sldMk cId="1964241623" sldId="279"/>
        </pc:sldMkLst>
        <pc:spChg chg="add del mod">
          <ac:chgData name="LUIS RAUL MENDEZ BECERRA" userId="c5fffbd0-8187-4cdc-8d11-21a630ec1b09" providerId="ADAL" clId="{034A8625-5AB2-47FC-9328-25A10C6364A5}" dt="2019-09-19T16:18:47.573" v="38"/>
          <ac:spMkLst>
            <pc:docMk/>
            <pc:sldMk cId="1964241623" sldId="279"/>
            <ac:spMk id="4" creationId="{2ACA8A5A-A9B5-49C7-B53A-29B1D5CDEE48}"/>
          </ac:spMkLst>
        </pc:spChg>
        <pc:picChg chg="del">
          <ac:chgData name="LUIS RAUL MENDEZ BECERRA" userId="c5fffbd0-8187-4cdc-8d11-21a630ec1b09" providerId="ADAL" clId="{034A8625-5AB2-47FC-9328-25A10C6364A5}" dt="2019-09-19T16:18:35.545" v="36" actId="478"/>
          <ac:picMkLst>
            <pc:docMk/>
            <pc:sldMk cId="1964241623" sldId="279"/>
            <ac:picMk id="8" creationId="{50EB8D76-8DA3-45F0-B8B8-63266084C542}"/>
          </ac:picMkLst>
        </pc:picChg>
        <pc:picChg chg="add">
          <ac:chgData name="LUIS RAUL MENDEZ BECERRA" userId="c5fffbd0-8187-4cdc-8d11-21a630ec1b09" providerId="ADAL" clId="{034A8625-5AB2-47FC-9328-25A10C6364A5}" dt="2019-09-19T16:18:47.573" v="38"/>
          <ac:picMkLst>
            <pc:docMk/>
            <pc:sldMk cId="1964241623" sldId="279"/>
            <ac:picMk id="2050" creationId="{6AF3EBCD-7FA0-4378-A452-1D701565F2AF}"/>
          </ac:picMkLst>
        </pc:picChg>
      </pc:sldChg>
      <pc:sldChg chg="addSp delSp modSp add">
        <pc:chgData name="LUIS RAUL MENDEZ BECERRA" userId="c5fffbd0-8187-4cdc-8d11-21a630ec1b09" providerId="ADAL" clId="{034A8625-5AB2-47FC-9328-25A10C6364A5}" dt="2019-09-19T16:19:14.839" v="42"/>
        <pc:sldMkLst>
          <pc:docMk/>
          <pc:sldMk cId="2764332307" sldId="280"/>
        </pc:sldMkLst>
        <pc:spChg chg="add del mod">
          <ac:chgData name="LUIS RAUL MENDEZ BECERRA" userId="c5fffbd0-8187-4cdc-8d11-21a630ec1b09" providerId="ADAL" clId="{034A8625-5AB2-47FC-9328-25A10C6364A5}" dt="2019-09-19T16:19:14.839" v="42"/>
          <ac:spMkLst>
            <pc:docMk/>
            <pc:sldMk cId="2764332307" sldId="280"/>
            <ac:spMk id="3" creationId="{7145C3C4-E788-4B87-8E95-D9EED0A2DC95}"/>
          </ac:spMkLst>
        </pc:spChg>
        <pc:picChg chg="del">
          <ac:chgData name="LUIS RAUL MENDEZ BECERRA" userId="c5fffbd0-8187-4cdc-8d11-21a630ec1b09" providerId="ADAL" clId="{034A8625-5AB2-47FC-9328-25A10C6364A5}" dt="2019-09-19T16:19:06.041" v="40" actId="478"/>
          <ac:picMkLst>
            <pc:docMk/>
            <pc:sldMk cId="2764332307" sldId="280"/>
            <ac:picMk id="2050" creationId="{6AF3EBCD-7FA0-4378-A452-1D701565F2AF}"/>
          </ac:picMkLst>
        </pc:picChg>
        <pc:picChg chg="add">
          <ac:chgData name="LUIS RAUL MENDEZ BECERRA" userId="c5fffbd0-8187-4cdc-8d11-21a630ec1b09" providerId="ADAL" clId="{034A8625-5AB2-47FC-9328-25A10C6364A5}" dt="2019-09-19T16:19:14.839" v="42"/>
          <ac:picMkLst>
            <pc:docMk/>
            <pc:sldMk cId="2764332307" sldId="280"/>
            <ac:picMk id="3074" creationId="{DF44000E-B992-4CF4-BAFF-F68CCDF75D23}"/>
          </ac:picMkLst>
        </pc:picChg>
      </pc:sldChg>
      <pc:sldChg chg="addSp delSp modSp add">
        <pc:chgData name="LUIS RAUL MENDEZ BECERRA" userId="c5fffbd0-8187-4cdc-8d11-21a630ec1b09" providerId="ADAL" clId="{034A8625-5AB2-47FC-9328-25A10C6364A5}" dt="2019-09-19T16:21:58.878" v="76" actId="20577"/>
        <pc:sldMkLst>
          <pc:docMk/>
          <pc:sldMk cId="3004925093" sldId="281"/>
        </pc:sldMkLst>
        <pc:spChg chg="mod">
          <ac:chgData name="LUIS RAUL MENDEZ BECERRA" userId="c5fffbd0-8187-4cdc-8d11-21a630ec1b09" providerId="ADAL" clId="{034A8625-5AB2-47FC-9328-25A10C6364A5}" dt="2019-09-19T16:21:58.878" v="76" actId="20577"/>
          <ac:spMkLst>
            <pc:docMk/>
            <pc:sldMk cId="3004925093" sldId="281"/>
            <ac:spMk id="2" creationId="{AE0ED45C-0FB9-4A38-9AC0-C5DCB773B7A8}"/>
          </ac:spMkLst>
        </pc:spChg>
        <pc:spChg chg="del mod">
          <ac:chgData name="LUIS RAUL MENDEZ BECERRA" userId="c5fffbd0-8187-4cdc-8d11-21a630ec1b09" providerId="ADAL" clId="{034A8625-5AB2-47FC-9328-25A10C6364A5}" dt="2019-09-19T16:21:01.863" v="45"/>
          <ac:spMkLst>
            <pc:docMk/>
            <pc:sldMk cId="3004925093" sldId="281"/>
            <ac:spMk id="3" creationId="{AB07E0A3-3AC4-4A9F-B2EA-73738409BF54}"/>
          </ac:spMkLst>
        </pc:spChg>
        <pc:picChg chg="add mod">
          <ac:chgData name="LUIS RAUL MENDEZ BECERRA" userId="c5fffbd0-8187-4cdc-8d11-21a630ec1b09" providerId="ADAL" clId="{034A8625-5AB2-47FC-9328-25A10C6364A5}" dt="2019-09-19T16:21:37.427" v="49" actId="1076"/>
          <ac:picMkLst>
            <pc:docMk/>
            <pc:sldMk cId="3004925093" sldId="281"/>
            <ac:picMk id="4" creationId="{BD1BC062-9183-49E7-82BA-DBE33949FE63}"/>
          </ac:picMkLst>
        </pc:picChg>
      </pc:sldChg>
      <pc:sldChg chg="addSp delSp modSp add">
        <pc:chgData name="LUIS RAUL MENDEZ BECERRA" userId="c5fffbd0-8187-4cdc-8d11-21a630ec1b09" providerId="ADAL" clId="{034A8625-5AB2-47FC-9328-25A10C6364A5}" dt="2019-09-19T16:23:14.136" v="89" actId="14100"/>
        <pc:sldMkLst>
          <pc:docMk/>
          <pc:sldMk cId="1175930359" sldId="282"/>
        </pc:sldMkLst>
        <pc:spChg chg="add del mod">
          <ac:chgData name="LUIS RAUL MENDEZ BECERRA" userId="c5fffbd0-8187-4cdc-8d11-21a630ec1b09" providerId="ADAL" clId="{034A8625-5AB2-47FC-9328-25A10C6364A5}" dt="2019-09-19T16:22:13.753" v="80"/>
          <ac:spMkLst>
            <pc:docMk/>
            <pc:sldMk cId="1175930359" sldId="282"/>
            <ac:spMk id="5" creationId="{926C692C-6F8A-489B-953C-325B8A3618FB}"/>
          </ac:spMkLst>
        </pc:spChg>
        <pc:picChg chg="del">
          <ac:chgData name="LUIS RAUL MENDEZ BECERRA" userId="c5fffbd0-8187-4cdc-8d11-21a630ec1b09" providerId="ADAL" clId="{034A8625-5AB2-47FC-9328-25A10C6364A5}" dt="2019-09-19T16:22:04.792" v="78" actId="478"/>
          <ac:picMkLst>
            <pc:docMk/>
            <pc:sldMk cId="1175930359" sldId="282"/>
            <ac:picMk id="4" creationId="{BD1BC062-9183-49E7-82BA-DBE33949FE63}"/>
          </ac:picMkLst>
        </pc:picChg>
        <pc:picChg chg="add mod">
          <ac:chgData name="LUIS RAUL MENDEZ BECERRA" userId="c5fffbd0-8187-4cdc-8d11-21a630ec1b09" providerId="ADAL" clId="{034A8625-5AB2-47FC-9328-25A10C6364A5}" dt="2019-09-19T16:23:14.136" v="89" actId="14100"/>
          <ac:picMkLst>
            <pc:docMk/>
            <pc:sldMk cId="1175930359" sldId="282"/>
            <ac:picMk id="4098" creationId="{669B0344-2B26-4CDC-B05D-DCA3DD191873}"/>
          </ac:picMkLst>
        </pc:picChg>
      </pc:sldChg>
      <pc:sldChg chg="addSp delSp modSp add">
        <pc:chgData name="LUIS RAUL MENDEZ BECERRA" userId="c5fffbd0-8187-4cdc-8d11-21a630ec1b09" providerId="ADAL" clId="{034A8625-5AB2-47FC-9328-25A10C6364A5}" dt="2019-09-19T16:23:01.303" v="88" actId="1076"/>
        <pc:sldMkLst>
          <pc:docMk/>
          <pc:sldMk cId="36007978" sldId="283"/>
        </pc:sldMkLst>
        <pc:spChg chg="add del mod">
          <ac:chgData name="LUIS RAUL MENDEZ BECERRA" userId="c5fffbd0-8187-4cdc-8d11-21a630ec1b09" providerId="ADAL" clId="{034A8625-5AB2-47FC-9328-25A10C6364A5}" dt="2019-09-19T16:22:51.786" v="86"/>
          <ac:spMkLst>
            <pc:docMk/>
            <pc:sldMk cId="36007978" sldId="283"/>
            <ac:spMk id="3" creationId="{6EDC9DD1-D170-49CF-9354-83E8227C1A6A}"/>
          </ac:spMkLst>
        </pc:spChg>
        <pc:picChg chg="del">
          <ac:chgData name="LUIS RAUL MENDEZ BECERRA" userId="c5fffbd0-8187-4cdc-8d11-21a630ec1b09" providerId="ADAL" clId="{034A8625-5AB2-47FC-9328-25A10C6364A5}" dt="2019-09-19T16:22:49.546" v="84" actId="478"/>
          <ac:picMkLst>
            <pc:docMk/>
            <pc:sldMk cId="36007978" sldId="283"/>
            <ac:picMk id="4098" creationId="{669B0344-2B26-4CDC-B05D-DCA3DD191873}"/>
          </ac:picMkLst>
        </pc:picChg>
        <pc:picChg chg="add mod">
          <ac:chgData name="LUIS RAUL MENDEZ BECERRA" userId="c5fffbd0-8187-4cdc-8d11-21a630ec1b09" providerId="ADAL" clId="{034A8625-5AB2-47FC-9328-25A10C6364A5}" dt="2019-09-19T16:23:01.303" v="88" actId="1076"/>
          <ac:picMkLst>
            <pc:docMk/>
            <pc:sldMk cId="36007978" sldId="283"/>
            <ac:picMk id="5122" creationId="{67C8B108-838C-408D-BE9E-AEF637154435}"/>
          </ac:picMkLst>
        </pc:picChg>
      </pc:sldChg>
      <pc:sldChg chg="addSp delSp modSp add">
        <pc:chgData name="LUIS RAUL MENDEZ BECERRA" userId="c5fffbd0-8187-4cdc-8d11-21a630ec1b09" providerId="ADAL" clId="{034A8625-5AB2-47FC-9328-25A10C6364A5}" dt="2019-09-19T16:24:53.064" v="96" actId="1076"/>
        <pc:sldMkLst>
          <pc:docMk/>
          <pc:sldMk cId="3900685617" sldId="284"/>
        </pc:sldMkLst>
        <pc:spChg chg="add del mod">
          <ac:chgData name="LUIS RAUL MENDEZ BECERRA" userId="c5fffbd0-8187-4cdc-8d11-21a630ec1b09" providerId="ADAL" clId="{034A8625-5AB2-47FC-9328-25A10C6364A5}" dt="2019-09-19T16:23:57.754" v="93"/>
          <ac:spMkLst>
            <pc:docMk/>
            <pc:sldMk cId="3900685617" sldId="284"/>
            <ac:spMk id="3" creationId="{5DA226B2-5450-4A10-B827-DA68D1F2BA1B}"/>
          </ac:spMkLst>
        </pc:spChg>
        <pc:picChg chg="del">
          <ac:chgData name="LUIS RAUL MENDEZ BECERRA" userId="c5fffbd0-8187-4cdc-8d11-21a630ec1b09" providerId="ADAL" clId="{034A8625-5AB2-47FC-9328-25A10C6364A5}" dt="2019-09-19T16:23:48.447" v="91" actId="478"/>
          <ac:picMkLst>
            <pc:docMk/>
            <pc:sldMk cId="3900685617" sldId="284"/>
            <ac:picMk id="5122" creationId="{67C8B108-838C-408D-BE9E-AEF637154435}"/>
          </ac:picMkLst>
        </pc:picChg>
        <pc:picChg chg="add mod">
          <ac:chgData name="LUIS RAUL MENDEZ BECERRA" userId="c5fffbd0-8187-4cdc-8d11-21a630ec1b09" providerId="ADAL" clId="{034A8625-5AB2-47FC-9328-25A10C6364A5}" dt="2019-09-19T16:24:53.064" v="96" actId="1076"/>
          <ac:picMkLst>
            <pc:docMk/>
            <pc:sldMk cId="3900685617" sldId="284"/>
            <ac:picMk id="6146" creationId="{A99E4062-99C0-411C-AE21-C47184EE6DA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2216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6213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4248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5481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857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8161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3093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2494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841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2003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718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114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431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069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90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410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90A71-5258-458E-B80B-66B5E466F410}" type="datetimeFigureOut">
              <a:rPr lang="es-MX" smtClean="0"/>
              <a:t>19/09/2019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04F6981-396D-4F44-93DA-DB2A5729E12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556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3E37B2-05D0-468F-A0BD-05088047AE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b="1" dirty="0"/>
              <a:t>PROYECTO: GANADERA MUNICIPAL (VERACRUZ)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251876-35FF-4C82-8E21-F3198B177E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26" name="Picture 2" descr="Resultado de imagen para uv logo png">
            <a:extLst>
              <a:ext uri="{FF2B5EF4-FFF2-40B4-BE49-F238E27FC236}">
                <a16:creationId xmlns:a16="http://schemas.microsoft.com/office/drawing/2014/main" id="{E8544CE8-607D-4349-84D7-9A565900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1818"/>
            <a:ext cx="3017041" cy="226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96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291C7-CCBA-4C42-A2FE-BDB290FF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Torre de vigilancia (4/4)</a:t>
            </a:r>
            <a:endParaRPr lang="es-MX" dirty="0"/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83FFFBA6-B7BA-46B2-9959-43E00759A5F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559778" y="1905000"/>
            <a:ext cx="2212622" cy="445385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1177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5081C-BCB9-4172-91A6-E135B938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Cable perimetral subterráneo (1/4)</a:t>
            </a:r>
            <a:endParaRPr lang="es-MX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8C558F5-2C6C-4B47-9B66-F9653D58F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946" y="1590673"/>
            <a:ext cx="6636944" cy="3048001"/>
          </a:xfrm>
          <a:prstGeom prst="rect">
            <a:avLst/>
          </a:prstGeom>
        </p:spPr>
      </p:pic>
      <p:pic>
        <p:nvPicPr>
          <p:cNvPr id="5" name="image17.jpg">
            <a:extLst>
              <a:ext uri="{FF2B5EF4-FFF2-40B4-BE49-F238E27FC236}">
                <a16:creationId xmlns:a16="http://schemas.microsoft.com/office/drawing/2014/main" id="{DDAFF151-AF14-40E1-957E-235CB48780A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052408" y="4638674"/>
            <a:ext cx="3054020" cy="215478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2068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12023-A521-4AC7-A950-63198F00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Cable perimetral subterráneo (2/4)</a:t>
            </a:r>
            <a:endParaRPr lang="es-MX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A2390A7-3CC9-44A9-90D1-8EFF12574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240" y="1482810"/>
            <a:ext cx="6695855" cy="505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8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05745-9212-4888-9B55-3F7F3B2D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MX" b="1"/>
              <a:t>Cable perimetral subterráneo (3/4)</a:t>
            </a:r>
            <a:endParaRPr lang="es-MX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8A2659C-4E91-4420-BAD0-8F5E5D0AD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8960" y="1428627"/>
            <a:ext cx="6766559" cy="517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66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C7CF7-F4BF-49C8-A858-2BD55DDA5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Cable perimetral subterráneo (4/4)</a:t>
            </a:r>
            <a:endParaRPr lang="es-MX" dirty="0"/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C6771020-4544-41A0-8234-727DAA0EEE1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818239" y="1409841"/>
            <a:ext cx="2555522" cy="514408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8428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78B6F-B118-4EB6-A0BF-71CB06CF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b="1" dirty="0"/>
              <a:t>Vallas perimetrales con detección de corte eléctrico</a:t>
            </a:r>
            <a:endParaRPr lang="es-MX" dirty="0"/>
          </a:p>
        </p:txBody>
      </p:sp>
      <p:pic>
        <p:nvPicPr>
          <p:cNvPr id="6" name="Marcador de contenido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CE90B07-191E-4566-B58B-9C47D29EA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62" y="1273432"/>
            <a:ext cx="5784845" cy="4151708"/>
          </a:xfrm>
        </p:spPr>
      </p:pic>
    </p:spTree>
    <p:extLst>
      <p:ext uri="{BB962C8B-B14F-4D97-AF65-F5344CB8AC3E}">
        <p14:creationId xmlns:p14="http://schemas.microsoft.com/office/powerpoint/2010/main" val="392517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78B6F-B118-4EB6-A0BF-71CB06CF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b="1" dirty="0"/>
              <a:t>Vallas perimetrales con detección de corte eléctrico</a:t>
            </a:r>
            <a:endParaRPr lang="es-MX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ACD280C3-15B6-44E7-A2E0-E21E6F6E5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647" y="2133600"/>
            <a:ext cx="7336023" cy="364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422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78B6F-B118-4EB6-A0BF-71CB06CF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b="1" dirty="0"/>
              <a:t>Vallas perimetrales con detección de corte eléctrico</a:t>
            </a:r>
            <a:endParaRPr lang="es-MX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9A1DAD5-F160-44B7-A1F8-A23EF55351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16" y="1264555"/>
            <a:ext cx="794375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42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78B6F-B118-4EB6-A0BF-71CB06CF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b="1" dirty="0"/>
              <a:t>Vallas perimetrales con detección de corte eléctrico</a:t>
            </a:r>
            <a:endParaRPr lang="es-MX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33FC7B5-D284-4451-85BF-D35E1C6FE9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35" y="1539874"/>
            <a:ext cx="2246242" cy="45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698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78B6F-B118-4EB6-A0BF-71CB06CF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b="1" dirty="0"/>
              <a:t>Sistema CCTV con detección de rostros</a:t>
            </a:r>
            <a:endParaRPr lang="es-MX" sz="2400" dirty="0"/>
          </a:p>
        </p:txBody>
      </p:sp>
      <p:pic>
        <p:nvPicPr>
          <p:cNvPr id="7" name="Marcador de contenido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27A795B-E478-4FBA-8C39-5BDAE0727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730" y="1371198"/>
            <a:ext cx="5359859" cy="4281145"/>
          </a:xfrm>
        </p:spPr>
      </p:pic>
    </p:spTree>
    <p:extLst>
      <p:ext uri="{BB962C8B-B14F-4D97-AF65-F5344CB8AC3E}">
        <p14:creationId xmlns:p14="http://schemas.microsoft.com/office/powerpoint/2010/main" val="3260407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6C66F-4E58-4601-B4D3-734148CCE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Problemática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DAEF8A-6AB1-4668-96CB-C1ED99D11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6251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78B6F-B118-4EB6-A0BF-71CB06CF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313" y="411046"/>
            <a:ext cx="8911687" cy="1280890"/>
          </a:xfrm>
        </p:spPr>
        <p:txBody>
          <a:bodyPr/>
          <a:lstStyle/>
          <a:p>
            <a:r>
              <a:rPr lang="es-ES" sz="2400" b="1" dirty="0"/>
              <a:t>Sistema CCTV con detección de rostros</a:t>
            </a:r>
            <a:endParaRPr lang="es-MX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1DE20D-E7DC-4CBE-8CB7-EA30F69201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034" y="2133600"/>
            <a:ext cx="794375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24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78B6F-B118-4EB6-A0BF-71CB06CF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313" y="403987"/>
            <a:ext cx="8911687" cy="1280890"/>
          </a:xfrm>
        </p:spPr>
        <p:txBody>
          <a:bodyPr/>
          <a:lstStyle/>
          <a:p>
            <a:r>
              <a:rPr lang="es-ES" sz="2400" b="1" dirty="0"/>
              <a:t>Sistema CCTV con detección de rostros</a:t>
            </a:r>
            <a:endParaRPr lang="es-MX" sz="2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61B8AC1-A665-4248-A890-4D12CD2370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034" y="2133600"/>
            <a:ext cx="794375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325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78B6F-B118-4EB6-A0BF-71CB06CF3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313" y="447747"/>
            <a:ext cx="8911687" cy="1280890"/>
          </a:xfrm>
        </p:spPr>
        <p:txBody>
          <a:bodyPr/>
          <a:lstStyle/>
          <a:p>
            <a:r>
              <a:rPr lang="es-ES" sz="2400" b="1" dirty="0"/>
              <a:t>Sistema CCTV con detección de rostros</a:t>
            </a:r>
            <a:endParaRPr lang="es-MX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E729E27-7711-4B3E-A1C6-17A700C06E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034" y="2133600"/>
            <a:ext cx="7943758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08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DBFE1-AE09-47C1-8471-AF976F89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Puesto (de vigilancia)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0EB8D76-8DA3-45F0-B8B8-63266084C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829" y="2141275"/>
            <a:ext cx="6754168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06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DBFE1-AE09-47C1-8471-AF976F89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Puesto (de vigilancia)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F3EBCD-7FA0-4378-A452-1D701565F2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925" y="2133600"/>
            <a:ext cx="5363975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241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DBFE1-AE09-47C1-8471-AF976F899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Puesto (de vigilancia)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44000E-B992-4CF4-BAFF-F68CCDF75D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925" y="2133600"/>
            <a:ext cx="5363975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332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ED45C-0FB9-4A38-9AC0-C5DCB773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Sensores de masa en caminos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D1BC062-9183-49E7-82BA-DBE33949F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020" y="2133600"/>
            <a:ext cx="6306086" cy="410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25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ED45C-0FB9-4A38-9AC0-C5DCB773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Sensores de masa en caminos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9B0344-2B26-4CDC-B05D-DCA3DD1918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298" y="1904999"/>
            <a:ext cx="3363159" cy="470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930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ED45C-0FB9-4A38-9AC0-C5DCB773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Sensores de masa en caminos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7C8B108-838C-408D-BE9E-AEF6371544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271" y="1905000"/>
            <a:ext cx="337499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7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ED45C-0FB9-4A38-9AC0-C5DCB773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Sensores de masa en caminos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99E4062-99C0-411C-AE21-C47184EE6D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25"/>
          <a:stretch/>
        </p:blipFill>
        <p:spPr bwMode="auto">
          <a:xfrm>
            <a:off x="4931528" y="2133600"/>
            <a:ext cx="4240419" cy="410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68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AA250-4F31-499C-AFC8-5530D338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Objetivo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AEF9E4-512A-4460-BD4E-89C65549F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2800" dirty="0"/>
              <a:t>Minimizar los tiempos de respuesta en el robo de ganado a través de tecnología interactiva y móvil.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571982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57205-842C-44B9-9DD8-7C669550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Objetivos específicos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FBD01B-4744-4EE7-B969-FF845F7E0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/>
              <a:t>Analizar la problemática.</a:t>
            </a:r>
          </a:p>
          <a:p>
            <a:r>
              <a:rPr lang="es-ES" sz="2800" dirty="0"/>
              <a:t>Delimitar la problemática.</a:t>
            </a:r>
          </a:p>
          <a:p>
            <a:r>
              <a:rPr lang="es-ES" sz="2800" dirty="0"/>
              <a:t>Proponer soluciones.</a:t>
            </a:r>
          </a:p>
          <a:p>
            <a:r>
              <a:rPr lang="es-ES" sz="2800" dirty="0"/>
              <a:t>Diseñar prototipos o representaciones.</a:t>
            </a:r>
          </a:p>
          <a:p>
            <a:r>
              <a:rPr lang="es-ES" sz="2800" dirty="0"/>
              <a:t>Presentar la solución a los clientes.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4829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CEC8A-3520-4EBC-A4DD-C8483323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Alcances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BE6677-F6A6-4BE4-B31C-81259CE62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s-ES" sz="2400" dirty="0"/>
              <a:t>Por ser una zona desprotegida y abierta, se sugiere que sea una solución discreta, la cual se va a centrar en disminuir el tiempo de respuesta hacía el robo del ganado, lo anterior se logrará identificando el momento de intrusión, para así poder notificar al ganadero y tenga mayor tiempo para actuar y realizar las acciones pertinentes cuando el delito este sucediendo. Las acciones posteriores a la notificación quedan fuera del alcance de la solución.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4369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7F13A-5509-47F1-8486-DE330CF02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Posibles soluciones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3E9B29D-4F9D-4C58-A156-DA73EA25F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Torre de vigilancia</a:t>
            </a:r>
          </a:p>
          <a:p>
            <a:r>
              <a:rPr lang="es-ES" sz="2800" dirty="0"/>
              <a:t>Cable perimetral subterráneo</a:t>
            </a:r>
          </a:p>
          <a:p>
            <a:r>
              <a:rPr lang="es-ES" sz="2800" dirty="0"/>
              <a:t>Vallas perimetrales con detección de corte eléctrico</a:t>
            </a:r>
          </a:p>
          <a:p>
            <a:r>
              <a:rPr lang="es-ES" sz="2800" dirty="0"/>
              <a:t>Sistema CCTV con reconocimiento facial</a:t>
            </a:r>
          </a:p>
          <a:p>
            <a:r>
              <a:rPr lang="es-ES" sz="2800" dirty="0"/>
              <a:t>Puesto (de vigilancia)</a:t>
            </a:r>
          </a:p>
          <a:p>
            <a:r>
              <a:rPr lang="es-ES" sz="2800" dirty="0"/>
              <a:t>Sensores en caminos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6730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02BDD-7408-49B4-AFE6-D4D2AA51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Torre de vigilancia (1/4)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2D96E0C-EC07-4C2D-981F-57BA7A8E5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482" y="1264555"/>
            <a:ext cx="6231035" cy="2989857"/>
          </a:xfrm>
          <a:prstGeom prst="rect">
            <a:avLst/>
          </a:prstGeom>
        </p:spPr>
      </p:pic>
      <p:pic>
        <p:nvPicPr>
          <p:cNvPr id="5" name="image10.jpg">
            <a:extLst>
              <a:ext uri="{FF2B5EF4-FFF2-40B4-BE49-F238E27FC236}">
                <a16:creationId xmlns:a16="http://schemas.microsoft.com/office/drawing/2014/main" id="{D22FDFDD-058F-4099-B6C4-6B91336F7AB5}"/>
              </a:ext>
            </a:extLst>
          </p:cNvPr>
          <p:cNvPicPr/>
          <p:nvPr/>
        </p:nvPicPr>
        <p:blipFill>
          <a:blip r:embed="rId3"/>
          <a:srcRect b="5545"/>
          <a:stretch>
            <a:fillRect/>
          </a:stretch>
        </p:blipFill>
        <p:spPr>
          <a:xfrm>
            <a:off x="4471986" y="4437203"/>
            <a:ext cx="3248025" cy="231248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2997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AFB9B-55E8-43B4-B89F-0FDC5808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Torre de vigilancia (2/4)</a:t>
            </a:r>
            <a:endParaRPr lang="es-MX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BC31121-5FD5-4906-8BA1-3F26E7690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4821" y="2109240"/>
            <a:ext cx="5058926" cy="47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9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7FF1E-8D1E-4921-94E3-EEED3BDD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Torre de vigilancia (3/4)</a:t>
            </a:r>
            <a:endParaRPr lang="es-MX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94771CE-2C2A-4C22-8160-AD7A7F327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9744" y="2080988"/>
            <a:ext cx="5781426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2721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83</TotalTime>
  <Words>298</Words>
  <Application>Microsoft Office PowerPoint</Application>
  <PresentationFormat>Panorámica</PresentationFormat>
  <Paragraphs>42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Espiral</vt:lpstr>
      <vt:lpstr>PROYECTO: GANADERA MUNICIPAL (VERACRUZ)</vt:lpstr>
      <vt:lpstr>Problemática</vt:lpstr>
      <vt:lpstr>Objetivo general</vt:lpstr>
      <vt:lpstr>Objetivos específicos</vt:lpstr>
      <vt:lpstr>Alcances</vt:lpstr>
      <vt:lpstr>Posibles soluciones</vt:lpstr>
      <vt:lpstr>Torre de vigilancia (1/4)</vt:lpstr>
      <vt:lpstr>Torre de vigilancia (2/4)</vt:lpstr>
      <vt:lpstr>Torre de vigilancia (3/4)</vt:lpstr>
      <vt:lpstr>Torre de vigilancia (4/4)</vt:lpstr>
      <vt:lpstr>Cable perimetral subterráneo (1/4)</vt:lpstr>
      <vt:lpstr>Cable perimetral subterráneo (2/4)</vt:lpstr>
      <vt:lpstr>Cable perimetral subterráneo (3/4)</vt:lpstr>
      <vt:lpstr>Cable perimetral subterráneo (4/4)</vt:lpstr>
      <vt:lpstr>Vallas perimetrales con detección de corte eléctrico</vt:lpstr>
      <vt:lpstr>Vallas perimetrales con detección de corte eléctrico</vt:lpstr>
      <vt:lpstr>Vallas perimetrales con detección de corte eléctrico</vt:lpstr>
      <vt:lpstr>Vallas perimetrales con detección de corte eléctrico</vt:lpstr>
      <vt:lpstr>Sistema CCTV con detección de rostros</vt:lpstr>
      <vt:lpstr>Sistema CCTV con detección de rostros</vt:lpstr>
      <vt:lpstr>Sistema CCTV con detección de rostros</vt:lpstr>
      <vt:lpstr>Sistema CCTV con detección de rostros</vt:lpstr>
      <vt:lpstr>Puesto (de vigilancia)</vt:lpstr>
      <vt:lpstr>Puesto (de vigilancia)</vt:lpstr>
      <vt:lpstr>Puesto (de vigilancia)</vt:lpstr>
      <vt:lpstr>Sensores de masa en caminos</vt:lpstr>
      <vt:lpstr>Sensores de masa en caminos</vt:lpstr>
      <vt:lpstr>Sensores de masa en caminos</vt:lpstr>
      <vt:lpstr>Sensores de masa en caminos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PROYECTO: GANADERA MUNICIPAL (VERACRUZ)</dc:title>
  <dc:creator>Rubén Casas Hdez</dc:creator>
  <cp:lastModifiedBy>Luis R. Méndez</cp:lastModifiedBy>
  <cp:revision>12</cp:revision>
  <dcterms:created xsi:type="dcterms:W3CDTF">2019-09-19T14:41:22Z</dcterms:created>
  <dcterms:modified xsi:type="dcterms:W3CDTF">2019-09-19T16:25:30Z</dcterms:modified>
</cp:coreProperties>
</file>